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2AE"/>
    <a:srgbClr val="FFDD59"/>
    <a:srgbClr val="8FDB94"/>
    <a:srgbClr val="D5DBE2"/>
    <a:srgbClr val="CBCED3"/>
    <a:srgbClr val="434F60"/>
    <a:srgbClr val="CAE8F0"/>
    <a:srgbClr val="ACD2FE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7" d="100"/>
          <a:sy n="87" d="100"/>
        </p:scale>
        <p:origin x="2154" y="-5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440495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Woodify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AP716909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Akrylová trofej na zakázku na dřevěném podstavci s vícebarevným LED světlem napájeným přes USB. V unikátním tvaru s gravírovanou grafikou. S USB nabíjecím </a:t>
            </a:r>
            <a:r>
              <a:rPr lang="en-GB" sz="1000" dirty="0" err="1">
                <a:solidFill>
                  <a:prstClr val="black"/>
                </a:solidFill>
                <a:latin typeface="Calibri" panose="020F0502020204030204"/>
              </a:rPr>
              <a:t>kabelem</a:t>
            </a: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3197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Bamler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AP716842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Papírová záložka na zakázku s pravítkem 11 cm a plnobarevně tištěnou grafikou na přední straně, cena nezahrnuje tiskovou přípravu.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67198" y="7794378"/>
            <a:ext cx="2293235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ColoShop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Eco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AP716770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Kovový přívěsek na klíče s karabinou s plnobarevně potištěným žetonem z překližky do nákupního vozíku.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Kolekce produktů jako žádná jiná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Jděte nad rámec svých propagačních aktivit! Kolekce BE CREATIVE vám umožní navrhnout celý vzhled vašich dárků a zanechat nezapomenutelnou vzpomínku.</a:t>
            </a:r>
          </a:p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408628" y="12897670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Minimor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AP716860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Papírové pexeso vyrobené na zakázku v papírové krabičce na zakázku. S 24 dlaždicemi (55x55 mm). 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2867968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Láhev RPET s nerezovým uzávěrem v zakázkovém, RPET neoprenovém obalu s plnobarevně potištěnou grafikou.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69" y="12901946"/>
            <a:ext cx="1628633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Folback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vyrobený, skládací RPET batoh s hlavní přihrádkou na zip a přední kapsou na zip. S celoplošnou sublimační tištěnou grafikou, cena nezahrnuje tiskovou přípravu. Polyester 190T RPET s výrazným štítkem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02276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02276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02276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st-it cetli, Hajtogatólap, Kreatív művészetek, Művészet papír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B5B444A-9003-D609-7373-A0A8C96AB0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7" y="11172127"/>
            <a:ext cx="1680690" cy="1680690"/>
          </a:xfrm>
          <a:prstGeom prst="rect">
            <a:avLst/>
          </a:prstGeom>
        </p:spPr>
      </p:pic>
      <p:pic>
        <p:nvPicPr>
          <p:cNvPr id="20" name="Kép 19" descr="A képen sárg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A2EFCE6-37C2-4135-D617-9A3DD74470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25" y="11266490"/>
            <a:ext cx="1527623" cy="1527623"/>
          </a:xfrm>
          <a:prstGeom prst="rect">
            <a:avLst/>
          </a:prstGeom>
        </p:spPr>
      </p:pic>
      <p:pic>
        <p:nvPicPr>
          <p:cNvPr id="22" name="Kép 21" descr="A képen Műanyag palack, vizespalack, Oldat, üdítőita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0E820CC-008F-4C8C-07BB-A86256A07D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87" y="11295183"/>
            <a:ext cx="1470235" cy="14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213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2025-02-12T10:00:12Z</dcterms:modified>
  <cp:category/>
</cp:coreProperties>
</file>